
<file path=[Content_Types].xml><?xml version="1.0" encoding="utf-8"?>
<Types xmlns="http://schemas.openxmlformats.org/package/2006/content-types">
  <Default ContentType="image/jpeg" Extension="jpeg"/>
  <Default ContentType="application/vnd.openxmlformats-package.relationships+xml" Extension="rels"/>
  <Default ContentType="application/xml" Extension="xml"/>
  <Default ContentType="image/png" Extension="png"/>
  <Override ContentType="application/vnd.openxmlformats-officedocument.presentationml.presentation.main+xml" PartName="/ppt/presentation.xml"/>
  <Override ContentType="application/vnd.openxmlformats-officedocument.presentationml.slideMaster+xml" PartName="/ppt/slideMasters/slideMaster1.xml"/>
  <Override ContentType="application/vnd.openxmlformats-officedocument.presentationml.presProps+xml" PartName="/ppt/presProps.xml"/>
  <Override ContentType="application/vnd.openxmlformats-officedocument.presentationml.viewProps+xml" PartName="/ppt/viewProps.xml"/>
  <Override ContentType="application/vnd.openxmlformats-officedocument.theme+xml" PartName="/ppt/theme/theme1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package.core-properties+xml" PartName="/docProps/core.xml"/>
  <Override ContentType="application/vnd.openxmlformats-officedocument.extended-properties+xml" PartName="/docProps/app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0.xml"/>
  <Override ContentType="application/vnd.openxmlformats-officedocument.presentationml.slide+xml" PartName="/ppt/slides/slide41.xml"/>
  <Override ContentType="application/vnd.openxmlformats-officedocument.presentationml.slide+xml" PartName="/ppt/slides/slide42.xml"/>
  <Override ContentType="application/vnd.openxmlformats-officedocument.presentationml.slide+xml" PartName="/ppt/slides/slide43.xml"/>
  <Override ContentType="application/vnd.openxmlformats-officedocument.presentationml.slide+xml" PartName="/ppt/slides/slide44.xml"/>
  <Override ContentType="application/vnd.openxmlformats-officedocument.presentationml.slide+xml" PartName="/ppt/slides/slide45.xml"/>
  <Override ContentType="application/vnd.openxmlformats-officedocument.presentationml.slide+xml" PartName="/ppt/slides/slide46.xml"/>
  <Override ContentType="application/vnd.openxmlformats-officedocument.presentationml.slide+xml" PartName="/ppt/slides/slide47.xml"/>
  <Override ContentType="application/vnd.openxmlformats-officedocument.presentationml.slide+xml" PartName="/ppt/slides/slide48.xml"/>
  <Override ContentType="application/vnd.openxmlformats-officedocument.presentationml.slide+xml" PartName="/ppt/slides/slide49.xml"/>
  <Override ContentType="application/vnd.openxmlformats-officedocument.presentationml.slide+xml" PartName="/ppt/slides/slide50.xml"/>
  <Override ContentType="application/vnd.openxmlformats-officedocument.presentationml.slide+xml" PartName="/ppt/slides/slide51.xml"/>
  <Override ContentType="application/vnd.openxmlformats-officedocument.presentationml.slide+xml" PartName="/ppt/slides/slide52.xml"/>
  <Override ContentType="application/vnd.openxmlformats-officedocument.presentationml.slide+xml" PartName="/ppt/slides/slide53.xml"/>
  <Override ContentType="application/vnd.openxmlformats-officedocument.presentationml.slide+xml" PartName="/ppt/slides/slide54.xml"/>
  <Override ContentType="application/vnd.openxmlformats-officedocument.presentationml.slide+xml" PartName="/ppt/slides/slide55.xml"/>
  <Override ContentType="application/vnd.openxmlformats-officedocument.presentationml.slide+xml" PartName="/ppt/slides/slide56.xml"/>
  <Override ContentType="application/vnd.openxmlformats-officedocument.presentationml.slide+xml" PartName="/ppt/slides/slide57.xml"/>
  <Override ContentType="application/vnd.openxmlformats-officedocument.presentationml.slide+xml" PartName="/ppt/slides/slide58.xml"/>
  <Override ContentType="application/vnd.openxmlformats-officedocument.presentationml.slide+xml" PartName="/ppt/slides/slide59.xml"/>
  <Override ContentType="application/vnd.openxmlformats-officedocument.presentationml.slide+xml" PartName="/ppt/slides/slide60.xml"/>
  <Override ContentType="application/vnd.openxmlformats-officedocument.presentationml.slide+xml" PartName="/ppt/slides/slide61.xml"/>
  <Override ContentType="application/vnd.openxmlformats-officedocument.presentationml.slide+xml" PartName="/ppt/slides/slide62.xml"/>
  <Override ContentType="application/vnd.openxmlformats-officedocument.presentationml.slide+xml" PartName="/ppt/slides/slide63.xml"/>
  <Override ContentType="application/vnd.openxmlformats-officedocument.presentationml.slide+xml" PartName="/ppt/slides/slide64.xml"/>
  <Override ContentType="application/vnd.openxmlformats-officedocument.presentationml.slide+xml" PartName="/ppt/slides/slide65.xml"/>
  <Override ContentType="application/vnd.openxmlformats-officedocument.presentationml.slide+xml" PartName="/ppt/slides/slide66.xml"/>
  <Override ContentType="application/vnd.openxmlformats-officedocument.presentationml.slide+xml" PartName="/ppt/slides/slide67.xml"/>
  <Override ContentType="application/vnd.openxmlformats-officedocument.presentationml.slide+xml" PartName="/ppt/slides/slide68.xml"/>
  <Override ContentType="application/vnd.openxmlformats-officedocument.presentationml.slide+xml" PartName="/ppt/slides/slide69.xml"/>
  <Override ContentType="application/vnd.openxmlformats-officedocument.presentationml.slide+xml" PartName="/ppt/slides/slide70.xml"/>
  <Override ContentType="application/vnd.openxmlformats-officedocument.presentationml.slide+xml" PartName="/ppt/slides/slide71.xml"/>
  <Override ContentType="application/vnd.openxmlformats-officedocument.presentationml.slide+xml" PartName="/ppt/slides/slide72.xml"/>
  <Override ContentType="application/vnd.openxmlformats-officedocument.presentationml.slide+xml" PartName="/ppt/slides/slide73.xml"/>
  <Override ContentType="application/vnd.openxmlformats-officedocument.presentationml.slide+xml" PartName="/ppt/slides/slide74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77.xml"/>
  <Override ContentType="application/vnd.openxmlformats-officedocument.presentationml.slide+xml" PartName="/ppt/slides/slide78.xml"/>
  <Override ContentType="application/vnd.openxmlformats-officedocument.presentationml.slide+xml" PartName="/ppt/slides/slide79.xml"/>
  <Override ContentType="application/vnd.openxmlformats-officedocument.presentationml.slide+xml" PartName="/ppt/slides/slide80.xml"/>
  <Override ContentType="application/vnd.openxmlformats-officedocument.presentationml.slide+xml" PartName="/ppt/slides/slide81.xml"/>
  <Override ContentType="application/vnd.openxmlformats-officedocument.presentationml.slide+xml" PartName="/ppt/slides/slide82.xml"/>
  <Override ContentType="application/vnd.openxmlformats-officedocument.presentationml.slide+xml" PartName="/ppt/slides/slide83.xml"/>
</Types>
</file>

<file path=_rels/.rels><?xml version="1.0" encoding="UTF-8" standalone="yes"?>
<Relationships xmlns="http://schemas.openxmlformats.org/package/2006/relationships">
    <Relationship Id="rId3" Type="http://schemas.openxmlformats.org/package/2006/relationships/metadata/core-properties" Target="docProps/core.xml"/>
    <Relationship Id="rId2" Type="http://schemas.openxmlformats.org/package/2006/relationships/metadata/thumbnail" Target="docProps/thumbnail.jpeg"/>
    <Relationship Id="rId1" Type="http://schemas.openxmlformats.org/officeDocument/2006/relationships/officeDocument" Target="ppt/presentation.xml"/>
    <Relationship Id="rId4" Type="http://schemas.openxmlformats.org/officeDocument/2006/relationships/extended-properties" Target="docProps/app.xml"/>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saveSubset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</p:sldIdLst>
  <p:sldSz cx="12192000" cy="6858000"/>
  <p:notesSz cx="6858000" cy="9144000"/>
  <p:defaultTextStyle>
    <a:defPPr>
      <a:defRPr lang="en-US"/>
    </a:defPPr>
    <a:lvl1pPr algn="l" defTabSz="9144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161" d="100"/>
          <a:sy n="161" d="100"/>
        </p:scale>
        <p:origin x="15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'1.0' encoding='utf-8' ?>

<Relationships xmlns='http://schemas.openxmlformats.org/package/2006/relationships'>
  <Relationship Id='rId3' Target='presProps.xml' Type='http://schemas.openxmlformats.org/officeDocument/2006/relationships/presProps' />
  <Relationship Id='rId1' Target='slideMasters/slideMaster1.xml' Type='http://schemas.openxmlformats.org/officeDocument/2006/relationships/slideMaster' />
  <Relationship Id='rId2' Target='tableStyles.xml' Type='http://schemas.openxmlformats.org/officeDocument/2006/relationships/tableStyles' />
  <Relationship Id='rId5' Target='theme/theme1.xml' Type='http://schemas.openxmlformats.org/officeDocument/2006/relationships/theme' />
  <Relationship Id='rId4' Target='viewProps.xml' Type='http://schemas.openxmlformats.org/officeDocument/2006/relationships/viewProps' />
  <Relationship Id='rId6' Target='slides/slide1.xml' Type='http://schemas.openxmlformats.org/officeDocument/2006/relationships/slide' />
  <Relationship Id='rId7' Target='slides/slide2.xml' Type='http://schemas.openxmlformats.org/officeDocument/2006/relationships/slide' />
  <Relationship Id='rId8' Target='slides/slide3.xml' Type='http://schemas.openxmlformats.org/officeDocument/2006/relationships/slide' />
  <Relationship Id='rId9' Target='slides/slide4.xml' Type='http://schemas.openxmlformats.org/officeDocument/2006/relationships/slide' />
  <Relationship Id='rId10' Target='slides/slide5.xml' Type='http://schemas.openxmlformats.org/officeDocument/2006/relationships/slide' />
  <Relationship Id='rId11' Target='slides/slide6.xml' Type='http://schemas.openxmlformats.org/officeDocument/2006/relationships/slide' />
  <Relationship Id='rId12' Target='slides/slide7.xml' Type='http://schemas.openxmlformats.org/officeDocument/2006/relationships/slide' />
  <Relationship Id='rId13' Target='slides/slide8.xml' Type='http://schemas.openxmlformats.org/officeDocument/2006/relationships/slide' />
  <Relationship Id='rId14' Target='slides/slide9.xml' Type='http://schemas.openxmlformats.org/officeDocument/2006/relationships/slide' />
  <Relationship Id='rId15' Target='slides/slide10.xml' Type='http://schemas.openxmlformats.org/officeDocument/2006/relationships/slide' />
  <Relationship Id='rId16' Target='slides/slide11.xml' Type='http://schemas.openxmlformats.org/officeDocument/2006/relationships/slide' />
  <Relationship Id='rId17' Target='slides/slide12.xml' Type='http://schemas.openxmlformats.org/officeDocument/2006/relationships/slide' />
  <Relationship Id='rId18' Target='slides/slide13.xml' Type='http://schemas.openxmlformats.org/officeDocument/2006/relationships/slide' />
  <Relationship Id='rId19' Target='slides/slide14.xml' Type='http://schemas.openxmlformats.org/officeDocument/2006/relationships/slide' />
  <Relationship Id='rId20' Target='slides/slide15.xml' Type='http://schemas.openxmlformats.org/officeDocument/2006/relationships/slide' />
  <Relationship Id='rId21' Target='slides/slide16.xml' Type='http://schemas.openxmlformats.org/officeDocument/2006/relationships/slide' />
  <Relationship Id='rId22' Target='slides/slide17.xml' Type='http://schemas.openxmlformats.org/officeDocument/2006/relationships/slide' />
  <Relationship Id='rId23' Target='slides/slide18.xml' Type='http://schemas.openxmlformats.org/officeDocument/2006/relationships/slide' />
  <Relationship Id='rId24' Target='slides/slide19.xml' Type='http://schemas.openxmlformats.org/officeDocument/2006/relationships/slide' />
  <Relationship Id='rId25' Target='slides/slide20.xml' Type='http://schemas.openxmlformats.org/officeDocument/2006/relationships/slide' />
  <Relationship Id='rId26' Target='slides/slide21.xml' Type='http://schemas.openxmlformats.org/officeDocument/2006/relationships/slide' />
  <Relationship Id='rId27' Target='slides/slide22.xml' Type='http://schemas.openxmlformats.org/officeDocument/2006/relationships/slide' />
  <Relationship Id='rId28' Target='slides/slide23.xml' Type='http://schemas.openxmlformats.org/officeDocument/2006/relationships/slide' />
  <Relationship Id='rId29' Target='slides/slide24.xml' Type='http://schemas.openxmlformats.org/officeDocument/2006/relationships/slide' />
  <Relationship Id='rId30' Target='slides/slide25.xml' Type='http://schemas.openxmlformats.org/officeDocument/2006/relationships/slide' />
  <Relationship Id='rId31' Target='slides/slide26.xml' Type='http://schemas.openxmlformats.org/officeDocument/2006/relationships/slide' />
  <Relationship Id='rId32' Target='slides/slide27.xml' Type='http://schemas.openxmlformats.org/officeDocument/2006/relationships/slide' />
  <Relationship Id='rId33' Target='slides/slide28.xml' Type='http://schemas.openxmlformats.org/officeDocument/2006/relationships/slide' />
  <Relationship Id='rId34' Target='slides/slide29.xml' Type='http://schemas.openxmlformats.org/officeDocument/2006/relationships/slide' />
  <Relationship Id='rId35' Target='slides/slide30.xml' Type='http://schemas.openxmlformats.org/officeDocument/2006/relationships/slide' />
  <Relationship Id='rId36' Target='slides/slide31.xml' Type='http://schemas.openxmlformats.org/officeDocument/2006/relationships/slide' />
  <Relationship Id='rId37' Target='slides/slide32.xml' Type='http://schemas.openxmlformats.org/officeDocument/2006/relationships/slide' />
  <Relationship Id='rId38' Target='slides/slide33.xml' Type='http://schemas.openxmlformats.org/officeDocument/2006/relationships/slide' />
  <Relationship Id='rId39' Target='slides/slide34.xml' Type='http://schemas.openxmlformats.org/officeDocument/2006/relationships/slide' />
  <Relationship Id='rId40' Target='slides/slide35.xml' Type='http://schemas.openxmlformats.org/officeDocument/2006/relationships/slide' />
  <Relationship Id='rId41' Target='slides/slide36.xml' Type='http://schemas.openxmlformats.org/officeDocument/2006/relationships/slide' />
  <Relationship Id='rId42' Target='slides/slide37.xml' Type='http://schemas.openxmlformats.org/officeDocument/2006/relationships/slide' />
  <Relationship Id='rId43' Target='slides/slide38.xml' Type='http://schemas.openxmlformats.org/officeDocument/2006/relationships/slide' />
  <Relationship Id='rId44' Target='slides/slide39.xml' Type='http://schemas.openxmlformats.org/officeDocument/2006/relationships/slide' />
  <Relationship Id='rId45' Target='slides/slide40.xml' Type='http://schemas.openxmlformats.org/officeDocument/2006/relationships/slide' />
  <Relationship Id='rId46' Target='slides/slide41.xml' Type='http://schemas.openxmlformats.org/officeDocument/2006/relationships/slide' />
  <Relationship Id='rId47' Target='slides/slide42.xml' Type='http://schemas.openxmlformats.org/officeDocument/2006/relationships/slide' />
  <Relationship Id='rId48' Target='slides/slide43.xml' Type='http://schemas.openxmlformats.org/officeDocument/2006/relationships/slide' />
  <Relationship Id='rId49' Target='slides/slide44.xml' Type='http://schemas.openxmlformats.org/officeDocument/2006/relationships/slide' />
  <Relationship Id='rId50' Target='slides/slide45.xml' Type='http://schemas.openxmlformats.org/officeDocument/2006/relationships/slide' />
  <Relationship Id='rId51' Target='slides/slide46.xml' Type='http://schemas.openxmlformats.org/officeDocument/2006/relationships/slide' />
  <Relationship Id='rId52' Target='slides/slide47.xml' Type='http://schemas.openxmlformats.org/officeDocument/2006/relationships/slide' />
  <Relationship Id='rId53' Target='slides/slide48.xml' Type='http://schemas.openxmlformats.org/officeDocument/2006/relationships/slide' />
  <Relationship Id='rId54' Target='slides/slide49.xml' Type='http://schemas.openxmlformats.org/officeDocument/2006/relationships/slide' />
  <Relationship Id='rId55' Target='slides/slide50.xml' Type='http://schemas.openxmlformats.org/officeDocument/2006/relationships/slide' />
  <Relationship Id='rId56' Target='slides/slide51.xml' Type='http://schemas.openxmlformats.org/officeDocument/2006/relationships/slide' />
  <Relationship Id='rId57' Target='slides/slide52.xml' Type='http://schemas.openxmlformats.org/officeDocument/2006/relationships/slide' />
  <Relationship Id='rId58' Target='slides/slide53.xml' Type='http://schemas.openxmlformats.org/officeDocument/2006/relationships/slide' />
  <Relationship Id='rId59' Target='slides/slide54.xml' Type='http://schemas.openxmlformats.org/officeDocument/2006/relationships/slide' />
  <Relationship Id='rId60' Target='slides/slide55.xml' Type='http://schemas.openxmlformats.org/officeDocument/2006/relationships/slide' />
  <Relationship Id='rId61' Target='slides/slide56.xml' Type='http://schemas.openxmlformats.org/officeDocument/2006/relationships/slide' />
  <Relationship Id='rId62' Target='slides/slide57.xml' Type='http://schemas.openxmlformats.org/officeDocument/2006/relationships/slide' />
  <Relationship Id='rId63' Target='slides/slide58.xml' Type='http://schemas.openxmlformats.org/officeDocument/2006/relationships/slide' />
  <Relationship Id='rId64' Target='slides/slide59.xml' Type='http://schemas.openxmlformats.org/officeDocument/2006/relationships/slide' />
  <Relationship Id='rId65' Target='slides/slide60.xml' Type='http://schemas.openxmlformats.org/officeDocument/2006/relationships/slide' />
  <Relationship Id='rId66' Target='slides/slide61.xml' Type='http://schemas.openxmlformats.org/officeDocument/2006/relationships/slide' />
  <Relationship Id='rId67' Target='slides/slide62.xml' Type='http://schemas.openxmlformats.org/officeDocument/2006/relationships/slide' />
  <Relationship Id='rId68' Target='slides/slide63.xml' Type='http://schemas.openxmlformats.org/officeDocument/2006/relationships/slide' />
  <Relationship Id='rId69' Target='slides/slide64.xml' Type='http://schemas.openxmlformats.org/officeDocument/2006/relationships/slide' />
  <Relationship Id='rId70' Target='slides/slide65.xml' Type='http://schemas.openxmlformats.org/officeDocument/2006/relationships/slide' />
  <Relationship Id='rId71' Target='slides/slide66.xml' Type='http://schemas.openxmlformats.org/officeDocument/2006/relationships/slide' />
  <Relationship Id='rId72' Target='slides/slide67.xml' Type='http://schemas.openxmlformats.org/officeDocument/2006/relationships/slide' />
  <Relationship Id='rId73' Target='slides/slide68.xml' Type='http://schemas.openxmlformats.org/officeDocument/2006/relationships/slide' />
  <Relationship Id='rId74' Target='slides/slide69.xml' Type='http://schemas.openxmlformats.org/officeDocument/2006/relationships/slide' />
  <Relationship Id='rId75' Target='slides/slide70.xml' Type='http://schemas.openxmlformats.org/officeDocument/2006/relationships/slide' />
  <Relationship Id='rId76' Target='slides/slide71.xml' Type='http://schemas.openxmlformats.org/officeDocument/2006/relationships/slide' />
  <Relationship Id='rId77' Target='slides/slide72.xml' Type='http://schemas.openxmlformats.org/officeDocument/2006/relationships/slide' />
  <Relationship Id='rId78' Target='slides/slide73.xml' Type='http://schemas.openxmlformats.org/officeDocument/2006/relationships/slide' />
  <Relationship Id='rId79' Target='slides/slide74.xml' Type='http://schemas.openxmlformats.org/officeDocument/2006/relationships/slide' />
  <Relationship Id='rId80' Target='slides/slide75.xml' Type='http://schemas.openxmlformats.org/officeDocument/2006/relationships/slide' />
  <Relationship Id='rId81' Target='slides/slide76.xml' Type='http://schemas.openxmlformats.org/officeDocument/2006/relationships/slide' />
  <Relationship Id='rId82' Target='slides/slide77.xml' Type='http://schemas.openxmlformats.org/officeDocument/2006/relationships/slide' />
  <Relationship Id='rId83' Target='slides/slide78.xml' Type='http://schemas.openxmlformats.org/officeDocument/2006/relationships/slide' />
  <Relationship Id='rId84' Target='slides/slide79.xml' Type='http://schemas.openxmlformats.org/officeDocument/2006/relationships/slide' />
  <Relationship Id='rId85' Target='slides/slide80.xml' Type='http://schemas.openxmlformats.org/officeDocument/2006/relationships/slide' />
  <Relationship Id='rId86' Target='slides/slide81.xml' Type='http://schemas.openxmlformats.org/officeDocument/2006/relationships/slide' />
  <Relationship Id='rId87' Target='slides/slide82.xml' Type='http://schemas.openxmlformats.org/officeDocument/2006/relationships/slide' />
  <Relationship Id='rId88' Target='slides/slide83.xml' Type='http://schemas.openxmlformats.org/officeDocument/2006/relationships/slide' />
</Relationships>

</file>

<file path=ppt/slideLayouts/_rels/slideLayout1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10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11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2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3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6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7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8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9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1A6E6-075E-4828-AF88-09BD0A7425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3800DB-487B-4E23-AC0B-90C9ED4E10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4DF5B1-3694-42A9-866E-9F1FF6CF0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718E67-8162-4BE0-9B01-22B89A120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568B9D-A8C9-40C5-85B0-14F435F39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7383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536FE-B6CA-4D45-A719-6B51F3FF6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B9388C-63B0-4DA8-97D0-BEEDCF401C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9BDB0-2A2B-43AC-965A-A9E7E7F74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7DA7C3-2A5B-4BED-A540-9136486CC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5888E8-31D6-4E51-9228-0D6066FED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1606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3D010CA-6776-433E-8E25-97899E0828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391E6E-3CF5-4535-B37E-E30058EA28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6ADEE3-AAA7-4846-8EC6-84B1537C1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1DABD6-6E60-4895-89B1-3604A484D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A4D314-6D1C-4A42-A445-B77646B2B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5267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4D5D7-9AEB-44F2-8A04-0694BE152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CE933F-693D-4770-8DC4-A5A086AC8A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A7849A-1CE6-4F5C-95D7-EA8DA5EE5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FE1FD0-B95E-4CF6-9A27-0F91F96DA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123BE-5891-49D6-A758-867A98F38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7226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85FC7-1BEA-438E-A0A7-88FF55112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D5F5C0-417B-4A28-8AE9-A79AC74A62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BC6257-C490-4059-9E97-16E46673C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4051CD-74EC-43C1-9F21-D33BD297F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C95141-29DC-41BA-BE25-E899055F3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5323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4FC21-AE04-4050-80E6-D9DCA4B50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885F7E-EF45-48F7-9E54-C6806D0E96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24501F-6ED5-4112-B037-D3E9F8CF2C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61E48C-176E-4E60-8CB3-542516996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52202B-C929-4B39-AF47-D17C38F86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EEEBF3-930A-4A23-810D-C1880E7A6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384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48E08-A828-430D-B8A6-7302E570A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FF5402-465C-4E68-BF7E-BFE1177B55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9B917D-5EC9-44FC-B8A7-9ADF4ADC4F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DCF5D4-E55C-42FF-A7E5-2466DE35B8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579A7F-77F4-4169-8D51-2123441998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735923-3BB5-4F33-8E76-56665E95B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43FC79-7089-4373-88DC-12501E782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E0BEB1-B009-47B7-B159-DE05E615E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72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5FFCC-78CC-4E9D-A277-8230F2733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4CEFE7-D923-48C1-B2FE-8110829C6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8F91C9-7841-4F7B-8F24-B5FF45B5B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896739-CF17-4867-A5ED-317AD19F5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1143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8942B-5ECF-4556-91C2-496E4C52E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1589EF-E9AD-45F7-BFBE-6F8AD3570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18E0FA-5424-403C-8462-1B7C301C6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240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27A56-C315-441C-9002-DFD599AED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F57D9A-8037-4B31-951B-4675ADA693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63141B-5121-4179-B3F6-5295691222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60C32E-3427-4696-A55A-56886EA24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DFE526-7D20-4EC0-9624-E77981295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AA82D7-E462-4060-85D6-85CF55540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3051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E919B-BF68-4590-8CA9-A51BAC0F7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4BC1AA-5C68-47DC-BBF0-1E309865E5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81A636-7F9C-43EC-B2F2-6FB3323CB7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19410E-A050-4AA2-BC89-EF52EB1C3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C23AB0-18A5-4589-926D-C00F68CFE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54EE52-EECA-4C6E-83E9-6382044D3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688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
    <Relationship Id="rId8" Type="http://schemas.openxmlformats.org/officeDocument/2006/relationships/slideLayout" Target="../slideLayouts/slideLayout8.xml"/>
    <Relationship Id="rId3" Type="http://schemas.openxmlformats.org/officeDocument/2006/relationships/slideLayout" Target="../slideLayouts/slideLayout3.xml"/>
    <Relationship Id="rId7" Type="http://schemas.openxmlformats.org/officeDocument/2006/relationships/slideLayout" Target="../slideLayouts/slideLayout7.xml"/>
    <Relationship Id="rId12" Type="http://schemas.openxmlformats.org/officeDocument/2006/relationships/theme" Target="../theme/theme1.xml"/>
    <Relationship Id="rId2" Type="http://schemas.openxmlformats.org/officeDocument/2006/relationships/slideLayout" Target="../slideLayouts/slideLayout2.xml"/>
    <Relationship Id="rId1" Type="http://schemas.openxmlformats.org/officeDocument/2006/relationships/slideLayout" Target="../slideLayouts/slideLayout1.xml"/>
    <Relationship Id="rId6" Type="http://schemas.openxmlformats.org/officeDocument/2006/relationships/slideLayout" Target="../slideLayouts/slideLayout6.xml"/>
    <Relationship Id="rId11" Type="http://schemas.openxmlformats.org/officeDocument/2006/relationships/slideLayout" Target="../slideLayouts/slideLayout11.xml"/>
    <Relationship Id="rId5" Type="http://schemas.openxmlformats.org/officeDocument/2006/relationships/slideLayout" Target="../slideLayouts/slideLayout5.xml"/>
    <Relationship Id="rId10" Type="http://schemas.openxmlformats.org/officeDocument/2006/relationships/slideLayout" Target="../slideLayouts/slideLayout10.xml"/>
    <Relationship Id="rId4" Type="http://schemas.openxmlformats.org/officeDocument/2006/relationships/slideLayout" Target="../slideLayouts/slideLayout4.xml"/>
    <Relationship Id="rId9" Type="http://schemas.openxmlformats.org/officeDocument/2006/relationships/slideLayout" Target="../slideLayouts/slideLayout9.xml"/>
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3F6010-77C4-45FE-968C-712199A58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9B1B2C-5D5F-46D9-92F5-ECDF2816A1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334894-C6F5-46F1-BAA2-AFEA88E681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5B1C84-4663-4022-BBEA-7667FEBCF3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2820DA-1F3A-421F-A770-A6347089E3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852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6' Target='https://public.tableau.com/views/CarinsuranceAnalysisByG4/ScoreCard' TargetMode='External' Type='http://schemas.openxmlformats.org/officeDocument/2006/relationships/hyperlink' />
</Relationships>

</file>

<file path=ppt/slides/_rels/slide10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5' Target='../media/image9.png' Type='http://schemas.openxmlformats.org/officeDocument/2006/relationships/image' />
</Relationships>

</file>

<file path=ppt/slides/_rels/slide11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6' Target='../media/image10.png' Type='http://schemas.openxmlformats.org/officeDocument/2006/relationships/image' />
</Relationships>

</file>

<file path=ppt/slides/_rels/slide12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7' Target='../media/image11.png' Type='http://schemas.openxmlformats.org/officeDocument/2006/relationships/image' />
</Relationships>

</file>

<file path=ppt/slides/_rels/slide13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8' Target='../media/image12.png' Type='http://schemas.openxmlformats.org/officeDocument/2006/relationships/image' />
</Relationships>

</file>

<file path=ppt/slides/_rels/slide14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9' Target='../media/image13.png' Type='http://schemas.openxmlformats.org/officeDocument/2006/relationships/image' />
</Relationships>

</file>

<file path=ppt/slides/_rels/slide15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0' Target='../media/image14.png' Type='http://schemas.openxmlformats.org/officeDocument/2006/relationships/image' />
</Relationships>

</file>

<file path=ppt/slides/_rels/slide16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1' Target='../media/image15.png' Type='http://schemas.openxmlformats.org/officeDocument/2006/relationships/image' />
</Relationships>

</file>

<file path=ppt/slides/_rels/slide17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2' Target='../media/image16.png' Type='http://schemas.openxmlformats.org/officeDocument/2006/relationships/image' />
</Relationships>

</file>

<file path=ppt/slides/_rels/slide18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3' Target='../media/image17.png' Type='http://schemas.openxmlformats.org/officeDocument/2006/relationships/image' />
</Relationships>

</file>

<file path=ppt/slides/_rels/slide19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4' Target='../media/image18.png' Type='http://schemas.openxmlformats.org/officeDocument/2006/relationships/image' />
</Relationships>

</file>

<file path=ppt/slides/_rels/slide2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7' Target='../media/image1.png' Type='http://schemas.openxmlformats.org/officeDocument/2006/relationships/image' />
</Relationships>

</file>

<file path=ppt/slides/_rels/slide20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5' Target='../media/image19.png' Type='http://schemas.openxmlformats.org/officeDocument/2006/relationships/image' />
</Relationships>

</file>

<file path=ppt/slides/_rels/slide21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6' Target='../media/image20.png' Type='http://schemas.openxmlformats.org/officeDocument/2006/relationships/image' />
</Relationships>

</file>

<file path=ppt/slides/_rels/slide22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7' Target='../media/image21.png' Type='http://schemas.openxmlformats.org/officeDocument/2006/relationships/image' />
</Relationships>

</file>

<file path=ppt/slides/_rels/slide23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8' Target='../media/image22.png' Type='http://schemas.openxmlformats.org/officeDocument/2006/relationships/image' />
</Relationships>

</file>

<file path=ppt/slides/_rels/slide24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9' Target='../media/image23.png' Type='http://schemas.openxmlformats.org/officeDocument/2006/relationships/image' />
</Relationships>

</file>

<file path=ppt/slides/_rels/slide25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30' Target='../media/image24.png' Type='http://schemas.openxmlformats.org/officeDocument/2006/relationships/image' />
</Relationships>

</file>

<file path=ppt/slides/_rels/slide26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31' Target='../media/image25.png' Type='http://schemas.openxmlformats.org/officeDocument/2006/relationships/image' />
</Relationships>

</file>

<file path=ppt/slides/_rels/slide27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32' Target='../media/image26.png' Type='http://schemas.openxmlformats.org/officeDocument/2006/relationships/image' />
</Relationships>

</file>

<file path=ppt/slides/_rels/slide28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33' Target='../media/image27.png' Type='http://schemas.openxmlformats.org/officeDocument/2006/relationships/image' />
</Relationships>

</file>

<file path=ppt/slides/_rels/slide29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34' Target='../media/image28.png' Type='http://schemas.openxmlformats.org/officeDocument/2006/relationships/image' />
</Relationships>

</file>

<file path=ppt/slides/_rels/slide3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8' Target='../media/image2.png' Type='http://schemas.openxmlformats.org/officeDocument/2006/relationships/image' />
</Relationships>

</file>

<file path=ppt/slides/_rels/slide30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35' Target='../media/image29.png' Type='http://schemas.openxmlformats.org/officeDocument/2006/relationships/image' />
</Relationships>

</file>

<file path=ppt/slides/_rels/slide31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36' Target='../media/image30.png' Type='http://schemas.openxmlformats.org/officeDocument/2006/relationships/image' />
</Relationships>

</file>

<file path=ppt/slides/_rels/slide32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37' Target='../media/image31.png' Type='http://schemas.openxmlformats.org/officeDocument/2006/relationships/image' />
</Relationships>

</file>

<file path=ppt/slides/_rels/slide33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38' Target='../media/image32.png' Type='http://schemas.openxmlformats.org/officeDocument/2006/relationships/image' />
</Relationships>

</file>

<file path=ppt/slides/_rels/slide34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39' Target='../media/image33.png' Type='http://schemas.openxmlformats.org/officeDocument/2006/relationships/image' />
</Relationships>

</file>

<file path=ppt/slides/_rels/slide35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40' Target='../media/image34.png' Type='http://schemas.openxmlformats.org/officeDocument/2006/relationships/image' />
</Relationships>

</file>

<file path=ppt/slides/_rels/slide36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41' Target='../media/image35.png' Type='http://schemas.openxmlformats.org/officeDocument/2006/relationships/image' />
</Relationships>

</file>

<file path=ppt/slides/_rels/slide37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42' Target='../media/image36.png' Type='http://schemas.openxmlformats.org/officeDocument/2006/relationships/image' />
</Relationships>

</file>

<file path=ppt/slides/_rels/slide38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43' Target='../media/image37.png' Type='http://schemas.openxmlformats.org/officeDocument/2006/relationships/image' />
</Relationships>

</file>

<file path=ppt/slides/_rels/slide39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44' Target='../media/image38.png' Type='http://schemas.openxmlformats.org/officeDocument/2006/relationships/image' />
</Relationships>

</file>

<file path=ppt/slides/_rels/slide4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9' Target='../media/image3.png' Type='http://schemas.openxmlformats.org/officeDocument/2006/relationships/image' />
</Relationships>

</file>

<file path=ppt/slides/_rels/slide40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45' Target='../media/image39.png' Type='http://schemas.openxmlformats.org/officeDocument/2006/relationships/image' />
</Relationships>

</file>

<file path=ppt/slides/_rels/slide41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46' Target='../media/image40.png' Type='http://schemas.openxmlformats.org/officeDocument/2006/relationships/image' />
</Relationships>

</file>

<file path=ppt/slides/_rels/slide42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47' Target='../media/image41.png' Type='http://schemas.openxmlformats.org/officeDocument/2006/relationships/image' />
</Relationships>

</file>

<file path=ppt/slides/_rels/slide43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48' Target='../media/image42.png' Type='http://schemas.openxmlformats.org/officeDocument/2006/relationships/image' />
</Relationships>

</file>

<file path=ppt/slides/_rels/slide44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49' Target='../media/image43.png' Type='http://schemas.openxmlformats.org/officeDocument/2006/relationships/image' />
</Relationships>

</file>

<file path=ppt/slides/_rels/slide45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50' Target='../media/image44.png' Type='http://schemas.openxmlformats.org/officeDocument/2006/relationships/image' />
</Relationships>

</file>

<file path=ppt/slides/_rels/slide46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51' Target='../media/image45.png' Type='http://schemas.openxmlformats.org/officeDocument/2006/relationships/image' />
</Relationships>

</file>

<file path=ppt/slides/_rels/slide47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52' Target='../media/image46.png' Type='http://schemas.openxmlformats.org/officeDocument/2006/relationships/image' />
</Relationships>

</file>

<file path=ppt/slides/_rels/slide48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53' Target='../media/image47.png' Type='http://schemas.openxmlformats.org/officeDocument/2006/relationships/image' />
</Relationships>

</file>

<file path=ppt/slides/_rels/slide49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54' Target='../media/image48.png' Type='http://schemas.openxmlformats.org/officeDocument/2006/relationships/image' />
</Relationships>

</file>

<file path=ppt/slides/_rels/slide5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0' Target='../media/image4.png' Type='http://schemas.openxmlformats.org/officeDocument/2006/relationships/image' />
</Relationships>

</file>

<file path=ppt/slides/_rels/slide50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55' Target='../media/image49.png' Type='http://schemas.openxmlformats.org/officeDocument/2006/relationships/image' />
</Relationships>

</file>

<file path=ppt/slides/_rels/slide51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56' Target='../media/image50.png' Type='http://schemas.openxmlformats.org/officeDocument/2006/relationships/image' />
</Relationships>

</file>

<file path=ppt/slides/_rels/slide52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57' Target='../media/image51.png' Type='http://schemas.openxmlformats.org/officeDocument/2006/relationships/image' />
</Relationships>

</file>

<file path=ppt/slides/_rels/slide53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58' Target='../media/image52.png' Type='http://schemas.openxmlformats.org/officeDocument/2006/relationships/image' />
</Relationships>

</file>

<file path=ppt/slides/_rels/slide54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59' Target='../media/image53.png' Type='http://schemas.openxmlformats.org/officeDocument/2006/relationships/image' />
</Relationships>

</file>

<file path=ppt/slides/_rels/slide55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60' Target='../media/image54.png' Type='http://schemas.openxmlformats.org/officeDocument/2006/relationships/image' />
</Relationships>

</file>

<file path=ppt/slides/_rels/slide56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61' Target='../media/image55.png' Type='http://schemas.openxmlformats.org/officeDocument/2006/relationships/image' />
</Relationships>

</file>

<file path=ppt/slides/_rels/slide57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62' Target='../media/image56.png' Type='http://schemas.openxmlformats.org/officeDocument/2006/relationships/image' />
</Relationships>

</file>

<file path=ppt/slides/_rels/slide58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63' Target='../media/image57.png' Type='http://schemas.openxmlformats.org/officeDocument/2006/relationships/image' />
</Relationships>

</file>

<file path=ppt/slides/_rels/slide59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64' Target='../media/image58.png' Type='http://schemas.openxmlformats.org/officeDocument/2006/relationships/image' />
</Relationships>

</file>

<file path=ppt/slides/_rels/slide6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1' Target='../media/image5.png' Type='http://schemas.openxmlformats.org/officeDocument/2006/relationships/image' />
</Relationships>

</file>

<file path=ppt/slides/_rels/slide60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65' Target='../media/image59.png' Type='http://schemas.openxmlformats.org/officeDocument/2006/relationships/image' />
</Relationships>

</file>

<file path=ppt/slides/_rels/slide61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66' Target='../media/image60.png' Type='http://schemas.openxmlformats.org/officeDocument/2006/relationships/image' />
</Relationships>

</file>

<file path=ppt/slides/_rels/slide62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67' Target='../media/image61.png' Type='http://schemas.openxmlformats.org/officeDocument/2006/relationships/image' />
</Relationships>

</file>

<file path=ppt/slides/_rels/slide63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68' Target='../media/image62.png' Type='http://schemas.openxmlformats.org/officeDocument/2006/relationships/image' />
</Relationships>

</file>

<file path=ppt/slides/_rels/slide64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69' Target='../media/image63.png' Type='http://schemas.openxmlformats.org/officeDocument/2006/relationships/image' />
</Relationships>

</file>

<file path=ppt/slides/_rels/slide65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70' Target='../media/image64.png' Type='http://schemas.openxmlformats.org/officeDocument/2006/relationships/image' />
</Relationships>

</file>

<file path=ppt/slides/_rels/slide66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71' Target='../media/image65.png' Type='http://schemas.openxmlformats.org/officeDocument/2006/relationships/image' />
</Relationships>

</file>

<file path=ppt/slides/_rels/slide67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72' Target='../media/image66.png' Type='http://schemas.openxmlformats.org/officeDocument/2006/relationships/image' />
</Relationships>

</file>

<file path=ppt/slides/_rels/slide68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73' Target='../media/image67.png' Type='http://schemas.openxmlformats.org/officeDocument/2006/relationships/image' />
</Relationships>

</file>

<file path=ppt/slides/_rels/slide69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74' Target='../media/image68.png' Type='http://schemas.openxmlformats.org/officeDocument/2006/relationships/image' />
</Relationships>

</file>

<file path=ppt/slides/_rels/slide7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2' Target='../media/image6.png' Type='http://schemas.openxmlformats.org/officeDocument/2006/relationships/image' />
</Relationships>

</file>

<file path=ppt/slides/_rels/slide70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75' Target='../media/image69.png' Type='http://schemas.openxmlformats.org/officeDocument/2006/relationships/image' />
</Relationships>

</file>

<file path=ppt/slides/_rels/slide71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76' Target='../media/image70.png' Type='http://schemas.openxmlformats.org/officeDocument/2006/relationships/image' />
</Relationships>

</file>

<file path=ppt/slides/_rels/slide72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77' Target='../media/image71.png' Type='http://schemas.openxmlformats.org/officeDocument/2006/relationships/image' />
</Relationships>

</file>

<file path=ppt/slides/_rels/slide73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78' Target='../media/image72.png' Type='http://schemas.openxmlformats.org/officeDocument/2006/relationships/image' />
</Relationships>

</file>

<file path=ppt/slides/_rels/slide74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79' Target='../media/image73.png' Type='http://schemas.openxmlformats.org/officeDocument/2006/relationships/image' />
</Relationships>

</file>

<file path=ppt/slides/_rels/slide75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80' Target='../media/image74.png' Type='http://schemas.openxmlformats.org/officeDocument/2006/relationships/image' />
</Relationships>

</file>

<file path=ppt/slides/_rels/slide76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81' Target='../media/image75.png' Type='http://schemas.openxmlformats.org/officeDocument/2006/relationships/image' />
</Relationships>

</file>

<file path=ppt/slides/_rels/slide77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82' Target='../media/image76.png' Type='http://schemas.openxmlformats.org/officeDocument/2006/relationships/image' />
</Relationships>

</file>

<file path=ppt/slides/_rels/slide78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83' Target='../media/image77.png' Type='http://schemas.openxmlformats.org/officeDocument/2006/relationships/image' />
</Relationships>

</file>

<file path=ppt/slides/_rels/slide79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84' Target='../media/image78.png' Type='http://schemas.openxmlformats.org/officeDocument/2006/relationships/image' />
</Relationships>

</file>

<file path=ppt/slides/_rels/slide8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3' Target='../media/image7.png' Type='http://schemas.openxmlformats.org/officeDocument/2006/relationships/image' />
</Relationships>

</file>

<file path=ppt/slides/_rels/slide80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85' Target='../media/image79.png' Type='http://schemas.openxmlformats.org/officeDocument/2006/relationships/image' />
</Relationships>

</file>

<file path=ppt/slides/_rels/slide81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86' Target='../media/image80.png' Type='http://schemas.openxmlformats.org/officeDocument/2006/relationships/image' />
</Relationships>

</file>

<file path=ppt/slides/_rels/slide82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87' Target='../media/image81.png' Type='http://schemas.openxmlformats.org/officeDocument/2006/relationships/image' />
</Relationships>

</file>

<file path=ppt/slides/_rels/slide83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88' Target='../media/image82.png' Type='http://schemas.openxmlformats.org/officeDocument/2006/relationships/image' />
</Relationships>

</file>

<file path=ppt/slides/_rels/slide9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4' Target='../media/image8.png' Type='http://schemas.openxmlformats.org/officeDocument/2006/relationships/image' />
</Relationships>

</file>

<file path=ppt/slides/_rels/slideTemplate.xml.rels><?xml version="1.0" encoding="UTF-8" standalone="yes"?>
<Relationships xmlns="http://schemas.openxmlformats.org/package/2006/relationships">
    <Relationship Id="rId1" Type="http://schemas.openxmlformats.org/officeDocument/2006/relationships/slideLayout" Target="../slideLayouts/slideLayout1.xml"/>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slide1">
            <a:extLst>
              <a:ext uri="{FF2B5EF4-FFF2-40B4-BE49-F238E27FC236}">
                <a16:creationId xmlns:a16="http://schemas.microsoft.com/office/drawing/2014/main" id="{C73AD18B-139A-448F-BAB9-D260905F47A1}"/>
              </a:ext>
            </a:extLst>
          </p:cNvPr>
          <p:cNvSpPr>
            <a:spLocks noGrp="1"/>
          </p:cNvSpPr>
          <p:nvPr>
            <p:ph idx="0" type="ctrTitle"/>
          </p:nvPr>
        </p:nvSpPr>
        <p:spPr/>
        <p:txBody>
          <a:bodyPr/>
          <a:lstStyle/>
          <a:p>
            <a:r>
              <a:rPr dirty="0" lang="en-us">
                <a:hlinkClick r:id="rId6"/>
              </a:rPr>
              <a:t>Car insurance Analysis By G4</a:t>
            </a:r>
          </a:p>
        </p:txBody>
      </p:sp>
      <p:sp>
        <p:nvSpPr>
          <p:cNvPr id="1" name="slide1">
            <a:extLst>
              <a:ext uri="{FF2B5EF4-FFF2-40B4-BE49-F238E27FC236}">
                <a16:creationId xmlns:a16="http://schemas.microsoft.com/office/drawing/2014/main" id="{E5AB9634-4D4F-4AE6-A6FC-41BB67F61469}"/>
              </a:ext>
            </a:extLst>
          </p:cNvPr>
          <p:cNvSpPr>
            <a:spLocks noGrp="1"/>
          </p:cNvSpPr>
          <p:nvPr>
            <p:ph idx="1" type="subTitle"/>
          </p:nvPr>
        </p:nvSpPr>
        <p:spPr/>
        <p:txBody>
          <a:bodyPr/>
          <a:lstStyle/>
          <a:p>
            <a:r>
              <a:rPr/>
              <a:t>File created on: 2/28/2024 12:27:54 PM</a:t>
            </a:r>
          </a:p>
        </p:txBody>
      </p:sp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rent" id="10" name="slide10">
            <a:extLst>
              <a:ext uri="{FF2B5EF4-FFF2-40B4-BE49-F238E27FC236}">
                <a16:creationId xmlns:a16="http://schemas.microsoft.com/office/drawing/2014/main" id="{B8F99A2A-CCDE-4A08-9927-4460E9B77B2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7411"/>
            <a:ext cx="12192000" cy="5863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ducation" id="11" name="slide11">
            <a:extLst>
              <a:ext uri="{FF2B5EF4-FFF2-40B4-BE49-F238E27FC236}">
                <a16:creationId xmlns:a16="http://schemas.microsoft.com/office/drawing/2014/main" id="{BECD630B-1028-4837-8BAF-2015E7D7F7A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7411"/>
            <a:ext cx="12192000" cy="5863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ccupation/ Education" id="12" name="slide12">
            <a:extLst>
              <a:ext uri="{FF2B5EF4-FFF2-40B4-BE49-F238E27FC236}">
                <a16:creationId xmlns:a16="http://schemas.microsoft.com/office/drawing/2014/main" id="{6E6DE146-F1C2-4793-AAAB-D0317193DCC1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8987"/>
            <a:ext cx="12192000" cy="5860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ferred Car Type" id="13" name="slide13">
            <a:extLst>
              <a:ext uri="{FF2B5EF4-FFF2-40B4-BE49-F238E27FC236}">
                <a16:creationId xmlns:a16="http://schemas.microsoft.com/office/drawing/2014/main" id="{491A0CED-CE21-4D11-B9FC-C203E14947A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696"/>
            <a:ext cx="12192000" cy="5630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ar Use" id="14" name="slide14">
            <a:extLst>
              <a:ext uri="{FF2B5EF4-FFF2-40B4-BE49-F238E27FC236}">
                <a16:creationId xmlns:a16="http://schemas.microsoft.com/office/drawing/2014/main" id="{465A0E96-58AB-4CCE-9B23-CA09B2A235CC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2182"/>
            <a:ext cx="12192000" cy="5633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ar Type Value" id="15" name="slide15">
            <a:extLst>
              <a:ext uri="{FF2B5EF4-FFF2-40B4-BE49-F238E27FC236}">
                <a16:creationId xmlns:a16="http://schemas.microsoft.com/office/drawing/2014/main" id="{3A930A3F-E120-4B26-B8D7-7347D6EE224B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9878"/>
            <a:ext cx="12192000" cy="5758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avel Area" id="16" name="slide16">
            <a:extLst>
              <a:ext uri="{FF2B5EF4-FFF2-40B4-BE49-F238E27FC236}">
                <a16:creationId xmlns:a16="http://schemas.microsoft.com/office/drawing/2014/main" id="{74CCF94F-B48D-4823-937D-A0B330168D9C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2182"/>
            <a:ext cx="12192000" cy="5633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ld Claim vs Car type" id="17" name="slide17">
            <a:extLst>
              <a:ext uri="{FF2B5EF4-FFF2-40B4-BE49-F238E27FC236}">
                <a16:creationId xmlns:a16="http://schemas.microsoft.com/office/drawing/2014/main" id="{42154ECA-CAA5-4FDC-9963-F805B3D1C185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9878"/>
            <a:ext cx="12192000" cy="5758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ld claim vs occupation" id="18" name="slide18">
            <a:extLst>
              <a:ext uri="{FF2B5EF4-FFF2-40B4-BE49-F238E27FC236}">
                <a16:creationId xmlns:a16="http://schemas.microsoft.com/office/drawing/2014/main" id="{88BF61D3-164D-4968-BDE4-7E9102E0B948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00720"/>
            <a:ext cx="12192000" cy="5456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ld claim vs education" id="19" name="slide19">
            <a:extLst>
              <a:ext uri="{FF2B5EF4-FFF2-40B4-BE49-F238E27FC236}">
                <a16:creationId xmlns:a16="http://schemas.microsoft.com/office/drawing/2014/main" id="{4F7E5CBE-E214-457C-A577-985C4C4F2572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24001"/>
            <a:ext cx="12191999" cy="5409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ore Card" id="2" name="slide2">
            <a:extLst>
              <a:ext uri="{FF2B5EF4-FFF2-40B4-BE49-F238E27FC236}">
                <a16:creationId xmlns:a16="http://schemas.microsoft.com/office/drawing/2014/main" id="{358F4E9A-64F7-4B4A-9E80-9E301C63897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94741"/>
            <a:ext cx="12191999" cy="5468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ld Claim vs Car use" id="20" name="slide20">
            <a:extLst>
              <a:ext uri="{FF2B5EF4-FFF2-40B4-BE49-F238E27FC236}">
                <a16:creationId xmlns:a16="http://schemas.microsoft.com/office/drawing/2014/main" id="{B3359FC9-D8ED-4A96-A815-83A019597409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00720"/>
            <a:ext cx="12192000" cy="5456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Urbancity vs old claim" id="21" name="slide21">
            <a:extLst>
              <a:ext uri="{FF2B5EF4-FFF2-40B4-BE49-F238E27FC236}">
                <a16:creationId xmlns:a16="http://schemas.microsoft.com/office/drawing/2014/main" id="{2C2A6059-C01C-4329-B27B-A0DE2E876EE8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6436"/>
            <a:ext cx="12192000" cy="574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urr Claim vs Car type (2)" id="22" name="slide22">
            <a:extLst>
              <a:ext uri="{FF2B5EF4-FFF2-40B4-BE49-F238E27FC236}">
                <a16:creationId xmlns:a16="http://schemas.microsoft.com/office/drawing/2014/main" id="{4D75FACC-4C44-4750-97EB-67F160E5715C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00720"/>
            <a:ext cx="12192000" cy="5456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urr claim vs occupation (2)" id="23" name="slide23">
            <a:extLst>
              <a:ext uri="{FF2B5EF4-FFF2-40B4-BE49-F238E27FC236}">
                <a16:creationId xmlns:a16="http://schemas.microsoft.com/office/drawing/2014/main" id="{A1F3BCED-9927-4C52-B841-A344AF830C6B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00720"/>
            <a:ext cx="12192000" cy="5456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urr claim vs Diff parameter" id="24" name="slide24">
            <a:extLst>
              <a:ext uri="{FF2B5EF4-FFF2-40B4-BE49-F238E27FC236}">
                <a16:creationId xmlns:a16="http://schemas.microsoft.com/office/drawing/2014/main" id="{95DD3D23-1AB0-465A-8596-21ADFB782BA9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5461"/>
            <a:ext cx="12192000" cy="5627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urr Claim vs Car use (2)" id="25" name="slide25">
            <a:extLst>
              <a:ext uri="{FF2B5EF4-FFF2-40B4-BE49-F238E27FC236}">
                <a16:creationId xmlns:a16="http://schemas.microsoft.com/office/drawing/2014/main" id="{F38B96F4-EEF4-4333-BEEF-A54A9871F8B0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02187"/>
            <a:ext cx="12192000" cy="5453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urr claim vs Travel are(2)" id="26" name="slide26">
            <a:extLst>
              <a:ext uri="{FF2B5EF4-FFF2-40B4-BE49-F238E27FC236}">
                <a16:creationId xmlns:a16="http://schemas.microsoft.com/office/drawing/2014/main" id="{D9621580-C117-4260-8B02-D5DE03785875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00720"/>
            <a:ext cx="12192000" cy="5456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ar freq vs car type" id="27" name="slide27">
            <a:extLst>
              <a:ext uri="{FF2B5EF4-FFF2-40B4-BE49-F238E27FC236}">
                <a16:creationId xmlns:a16="http://schemas.microsoft.com/office/drawing/2014/main" id="{01E088C2-A309-4BFD-BD3E-D4DAF9A0C848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00720"/>
            <a:ext cx="12192000" cy="5456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ar freq vs occupation" id="28" name="slide28">
            <a:extLst>
              <a:ext uri="{FF2B5EF4-FFF2-40B4-BE49-F238E27FC236}">
                <a16:creationId xmlns:a16="http://schemas.microsoft.com/office/drawing/2014/main" id="{CF1C7DE7-E0B3-465A-83FE-B5778F92ED1F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00720"/>
            <a:ext cx="12192000" cy="5456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ar freq vs education" id="29" name="slide29">
            <a:extLst>
              <a:ext uri="{FF2B5EF4-FFF2-40B4-BE49-F238E27FC236}">
                <a16:creationId xmlns:a16="http://schemas.microsoft.com/office/drawing/2014/main" id="{9E167B72-39D7-4DFF-A3E6-025649E37B81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00720"/>
            <a:ext cx="12192000" cy="5456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omeKid Distribution" id="3" name="slide3">
            <a:extLst>
              <a:ext uri="{FF2B5EF4-FFF2-40B4-BE49-F238E27FC236}">
                <a16:creationId xmlns:a16="http://schemas.microsoft.com/office/drawing/2014/main" id="{FD63D016-9031-494D-9B80-FEB75678C83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1177"/>
            <a:ext cx="12192000" cy="5915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ar freq vs car use" id="30" name="slide30">
            <a:extLst>
              <a:ext uri="{FF2B5EF4-FFF2-40B4-BE49-F238E27FC236}">
                <a16:creationId xmlns:a16="http://schemas.microsoft.com/office/drawing/2014/main" id="{FEBBEB35-EFCA-4F51-A1FA-8D9929C84B69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00720"/>
            <a:ext cx="12192000" cy="5456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ar freq vs Urbancity" id="31" name="slide31">
            <a:extLst>
              <a:ext uri="{FF2B5EF4-FFF2-40B4-BE49-F238E27FC236}">
                <a16:creationId xmlns:a16="http://schemas.microsoft.com/office/drawing/2014/main" id="{1A841780-9885-493A-B590-0DBDC1D16CD9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00720"/>
            <a:ext cx="12192000" cy="5456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amparision curr claim amt vs old claim" id="32" name="slide32">
            <a:extLst>
              <a:ext uri="{FF2B5EF4-FFF2-40B4-BE49-F238E27FC236}">
                <a16:creationId xmlns:a16="http://schemas.microsoft.com/office/drawing/2014/main" id="{8BD716AD-027B-4E81-BDEC-7BA5F3F48D0B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02532"/>
            <a:ext cx="12192000" cy="5452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ar type vc claim" id="33" name="slide33">
            <a:extLst>
              <a:ext uri="{FF2B5EF4-FFF2-40B4-BE49-F238E27FC236}">
                <a16:creationId xmlns:a16="http://schemas.microsoft.com/office/drawing/2014/main" id="{FCAE5610-4289-4009-A85C-1D6054C3CB59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24001"/>
            <a:ext cx="12191999" cy="5409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mp car use clm amt vs old claim" id="34" name="slide34">
            <a:extLst>
              <a:ext uri="{FF2B5EF4-FFF2-40B4-BE49-F238E27FC236}">
                <a16:creationId xmlns:a16="http://schemas.microsoft.com/office/drawing/2014/main" id="{D9305B15-83E3-41D6-A8FA-3196162A0F64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02532"/>
            <a:ext cx="12192000" cy="5452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mp travel area curr claim vs old claim" id="35" name="slide35">
            <a:extLst>
              <a:ext uri="{FF2B5EF4-FFF2-40B4-BE49-F238E27FC236}">
                <a16:creationId xmlns:a16="http://schemas.microsoft.com/office/drawing/2014/main" id="{E346D7CB-2CF5-40B8-AAF8-2B54D1C59AA6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00720"/>
            <a:ext cx="12192000" cy="5456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mp occup curr amt claim vs old clm" id="36" name="slide36">
            <a:extLst>
              <a:ext uri="{FF2B5EF4-FFF2-40B4-BE49-F238E27FC236}">
                <a16:creationId xmlns:a16="http://schemas.microsoft.com/office/drawing/2014/main" id="{3E25392D-B9FE-44C7-A199-761568EF48DC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0666"/>
            <a:ext cx="12192000" cy="563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mp edu curr clm vs old clm" id="37" name="slide37">
            <a:extLst>
              <a:ext uri="{FF2B5EF4-FFF2-40B4-BE49-F238E27FC236}">
                <a16:creationId xmlns:a16="http://schemas.microsoft.com/office/drawing/2014/main" id="{AC269C5C-1253-4E12-B2C9-E302ECE2CB75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696"/>
            <a:ext cx="12192000" cy="5630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ncome vs claim amt" id="38" name="slide38">
            <a:extLst>
              <a:ext uri="{FF2B5EF4-FFF2-40B4-BE49-F238E27FC236}">
                <a16:creationId xmlns:a16="http://schemas.microsoft.com/office/drawing/2014/main" id="{077E2339-E31B-4E46-AF20-F6C545342081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2923"/>
            <a:ext cx="12192000" cy="5712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laimamt vs bluebook" id="39" name="slide39">
            <a:extLst>
              <a:ext uri="{FF2B5EF4-FFF2-40B4-BE49-F238E27FC236}">
                <a16:creationId xmlns:a16="http://schemas.microsoft.com/office/drawing/2014/main" id="{BE428E17-10E2-48E4-80E0-5CD84C49DD25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7981"/>
            <a:ext cx="12192000" cy="5582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ist of wrk nd Mstatus" id="4" name="slide4">
            <a:extLst>
              <a:ext uri="{FF2B5EF4-FFF2-40B4-BE49-F238E27FC236}">
                <a16:creationId xmlns:a16="http://schemas.microsoft.com/office/drawing/2014/main" id="{D7C47963-7301-4A2D-B368-88811EB63B5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4728"/>
            <a:ext cx="12192000" cy="5588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ist of claim frequency" id="40" name="slide40">
            <a:extLst>
              <a:ext uri="{FF2B5EF4-FFF2-40B4-BE49-F238E27FC236}">
                <a16:creationId xmlns:a16="http://schemas.microsoft.com/office/drawing/2014/main" id="{5CB95B23-98A3-4D5C-82A5-22AB60C8AF39}"/>
              </a:ext>
            </a:extLst>
          </p:cNvPr>
          <p:cNvPicPr>
            <a:picLocks noChangeAspect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2923"/>
            <a:ext cx="12192000" cy="5712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ncome Range" id="41" name="slide41">
            <a:extLst>
              <a:ext uri="{FF2B5EF4-FFF2-40B4-BE49-F238E27FC236}">
                <a16:creationId xmlns:a16="http://schemas.microsoft.com/office/drawing/2014/main" id="{40270B8A-8E36-4C46-8038-9B8BF6101410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22558"/>
            <a:ext cx="12192000" cy="5412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ome Value Range" id="42" name="slide42">
            <a:extLst>
              <a:ext uri="{FF2B5EF4-FFF2-40B4-BE49-F238E27FC236}">
                <a16:creationId xmlns:a16="http://schemas.microsoft.com/office/drawing/2014/main" id="{0D6E7EF1-4D4F-48D7-984C-50F1CBE9D505}"/>
              </a:ext>
            </a:extLst>
          </p:cNvPr>
          <p:cNvPicPr>
            <a:picLocks noChangeAspect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22558"/>
            <a:ext cx="12192000" cy="5412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ar age range" id="43" name="slide43">
            <a:extLst>
              <a:ext uri="{FF2B5EF4-FFF2-40B4-BE49-F238E27FC236}">
                <a16:creationId xmlns:a16="http://schemas.microsoft.com/office/drawing/2014/main" id="{0C01A6EE-8EE5-41E5-A3D0-04F7B8F97D87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4728"/>
            <a:ext cx="12192000" cy="5588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ar use vs old clm vs clm freq" id="44" name="slide44">
            <a:extLst>
              <a:ext uri="{FF2B5EF4-FFF2-40B4-BE49-F238E27FC236}">
                <a16:creationId xmlns:a16="http://schemas.microsoft.com/office/drawing/2014/main" id="{3D852CF4-9CCB-4D3B-9301-C3D920343E34}"/>
              </a:ext>
            </a:extLst>
          </p:cNvPr>
          <p:cNvPicPr>
            <a:picLocks noChangeAspect="1"/>
          </p:cNvPicPr>
          <p:nvPr/>
        </p:nvPicPr>
        <p:blipFill>
          <a:blip r:embed="rId4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1725" y="0"/>
            <a:ext cx="75685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ar use vs clm amt" id="45" name="slide45">
            <a:extLst>
              <a:ext uri="{FF2B5EF4-FFF2-40B4-BE49-F238E27FC236}">
                <a16:creationId xmlns:a16="http://schemas.microsoft.com/office/drawing/2014/main" id="{FAE5E1E3-02B2-4054-9510-EC65C92573DD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02187"/>
            <a:ext cx="12192000" cy="5453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ar Type vs old clm vs clm freq" id="46" name="slide46">
            <a:extLst>
              <a:ext uri="{FF2B5EF4-FFF2-40B4-BE49-F238E27FC236}">
                <a16:creationId xmlns:a16="http://schemas.microsoft.com/office/drawing/2014/main" id="{A3315CB2-E6AD-4F6D-BBA6-BFB50005C74B}"/>
              </a:ext>
            </a:extLst>
          </p:cNvPr>
          <p:cNvPicPr>
            <a:picLocks noChangeAspect="1"/>
          </p:cNvPicPr>
          <p:nvPr/>
        </p:nvPicPr>
        <p:blipFill>
          <a:blip r:embed="rId5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24001"/>
            <a:ext cx="12191999" cy="5409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ar Type vs old clm vs clm freq (2)" id="47" name="slide47">
            <a:extLst>
              <a:ext uri="{FF2B5EF4-FFF2-40B4-BE49-F238E27FC236}">
                <a16:creationId xmlns:a16="http://schemas.microsoft.com/office/drawing/2014/main" id="{784FC10C-86EB-4F6D-A47A-3AADA8F5F71F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19666"/>
            <a:ext cx="12192000" cy="5418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ar type vs claim " id="48" name="slide48">
            <a:extLst>
              <a:ext uri="{FF2B5EF4-FFF2-40B4-BE49-F238E27FC236}">
                <a16:creationId xmlns:a16="http://schemas.microsoft.com/office/drawing/2014/main" id="{E6352A2B-57D1-4A94-BF7D-8D773C22FDFF}"/>
              </a:ext>
            </a:extLst>
          </p:cNvPr>
          <p:cNvPicPr>
            <a:picLocks noChangeAspect="1"/>
          </p:cNvPicPr>
          <p:nvPr/>
        </p:nvPicPr>
        <p:blipFill>
          <a:blip r:embed="rId5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24001"/>
            <a:ext cx="12191999" cy="5409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ncome vs Old Claim vs clm freq" id="49" name="slide49">
            <a:extLst>
              <a:ext uri="{FF2B5EF4-FFF2-40B4-BE49-F238E27FC236}">
                <a16:creationId xmlns:a16="http://schemas.microsoft.com/office/drawing/2014/main" id="{1AF7BE99-F7D3-4938-BAB2-C08ECE93568A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02187"/>
            <a:ext cx="12192000" cy="5453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Years on job" id="5" name="slide5">
            <a:extLst>
              <a:ext uri="{FF2B5EF4-FFF2-40B4-BE49-F238E27FC236}">
                <a16:creationId xmlns:a16="http://schemas.microsoft.com/office/drawing/2014/main" id="{1F6F7C84-553E-4BDC-A982-E1A957FA636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9311"/>
            <a:ext cx="12192000" cy="5959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ome value vs old clm vs clm freq" id="50" name="slide50">
            <a:extLst>
              <a:ext uri="{FF2B5EF4-FFF2-40B4-BE49-F238E27FC236}">
                <a16:creationId xmlns:a16="http://schemas.microsoft.com/office/drawing/2014/main" id="{BF27DE8D-A6C4-4771-8A54-DA9AB1E5583B}"/>
              </a:ext>
            </a:extLst>
          </p:cNvPr>
          <p:cNvPicPr>
            <a:picLocks noChangeAspect="1"/>
          </p:cNvPicPr>
          <p:nvPr/>
        </p:nvPicPr>
        <p:blipFill>
          <a:blip r:embed="rId5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02187"/>
            <a:ext cx="12192000" cy="5453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ncome vs curr clm amt" id="51" name="slide51">
            <a:extLst>
              <a:ext uri="{FF2B5EF4-FFF2-40B4-BE49-F238E27FC236}">
                <a16:creationId xmlns:a16="http://schemas.microsoft.com/office/drawing/2014/main" id="{2E84436C-57E3-4D15-8502-8DA6C56382FE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00720"/>
            <a:ext cx="12192000" cy="5456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ome value vs customer" id="52" name="slide52">
            <a:extLst>
              <a:ext uri="{FF2B5EF4-FFF2-40B4-BE49-F238E27FC236}">
                <a16:creationId xmlns:a16="http://schemas.microsoft.com/office/drawing/2014/main" id="{E7508671-B08D-440D-AADC-6686E95CD4E3}"/>
              </a:ext>
            </a:extLst>
          </p:cNvPr>
          <p:cNvPicPr>
            <a:picLocks noChangeAspect="1"/>
          </p:cNvPicPr>
          <p:nvPr/>
        </p:nvPicPr>
        <p:blipFill>
          <a:blip r:embed="rId5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22558"/>
            <a:ext cx="12192000" cy="5412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ar age vs past clm" id="53" name="slide53">
            <a:extLst>
              <a:ext uri="{FF2B5EF4-FFF2-40B4-BE49-F238E27FC236}">
                <a16:creationId xmlns:a16="http://schemas.microsoft.com/office/drawing/2014/main" id="{D48C4898-2777-43D1-A5A7-A690EA847720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02187"/>
            <a:ext cx="12192000" cy="5453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ar age vs curr clm" id="54" name="slide54">
            <a:extLst>
              <a:ext uri="{FF2B5EF4-FFF2-40B4-BE49-F238E27FC236}">
                <a16:creationId xmlns:a16="http://schemas.microsoft.com/office/drawing/2014/main" id="{9800CDB4-5811-4533-A665-B5847B631958}"/>
              </a:ext>
            </a:extLst>
          </p:cNvPr>
          <p:cNvPicPr>
            <a:picLocks noChangeAspect="1"/>
          </p:cNvPicPr>
          <p:nvPr/>
        </p:nvPicPr>
        <p:blipFill>
          <a:blip r:embed="rId5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00720"/>
            <a:ext cx="12192000" cy="5456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istribution of avg income on occupation" id="55" name="slide55">
            <a:extLst>
              <a:ext uri="{FF2B5EF4-FFF2-40B4-BE49-F238E27FC236}">
                <a16:creationId xmlns:a16="http://schemas.microsoft.com/office/drawing/2014/main" id="{9C003025-C754-4A67-B1A5-BA8A0FC83430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8515"/>
            <a:ext cx="12192000" cy="6120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istribution of avg income on education" id="56" name="slide56">
            <a:extLst>
              <a:ext uri="{FF2B5EF4-FFF2-40B4-BE49-F238E27FC236}">
                <a16:creationId xmlns:a16="http://schemas.microsoft.com/office/drawing/2014/main" id="{828910B2-80B2-4B0B-A478-813F82CE4BE7}"/>
              </a:ext>
            </a:extLst>
          </p:cNvPr>
          <p:cNvPicPr>
            <a:picLocks noChangeAspect="1"/>
          </p:cNvPicPr>
          <p:nvPr/>
        </p:nvPicPr>
        <p:blipFill>
          <a:blip r:embed="rId6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8515"/>
            <a:ext cx="12192000" cy="6120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ncome vs Old Claim vs clm freq FC" id="57" name="slide57">
            <a:extLst>
              <a:ext uri="{FF2B5EF4-FFF2-40B4-BE49-F238E27FC236}">
                <a16:creationId xmlns:a16="http://schemas.microsoft.com/office/drawing/2014/main" id="{E32C967B-BDA7-464A-80D5-3A4009E468A9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02187"/>
            <a:ext cx="12192000" cy="5453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ome value vs old clm vs clm freq FC" id="58" name="slide58">
            <a:extLst>
              <a:ext uri="{FF2B5EF4-FFF2-40B4-BE49-F238E27FC236}">
                <a16:creationId xmlns:a16="http://schemas.microsoft.com/office/drawing/2014/main" id="{60E9A21B-5362-43BC-BFFB-0AA974F9E929}"/>
              </a:ext>
            </a:extLst>
          </p:cNvPr>
          <p:cNvPicPr>
            <a:picLocks noChangeAspect="1"/>
          </p:cNvPicPr>
          <p:nvPr/>
        </p:nvPicPr>
        <p:blipFill>
          <a:blip r:embed="rId6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02187"/>
            <a:ext cx="12192000" cy="5453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ncome vs cuur clm" id="59" name="slide59">
            <a:extLst>
              <a:ext uri="{FF2B5EF4-FFF2-40B4-BE49-F238E27FC236}">
                <a16:creationId xmlns:a16="http://schemas.microsoft.com/office/drawing/2014/main" id="{8F790458-BCAD-460C-B97F-A9EA98B9CDA1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00720"/>
            <a:ext cx="12192000" cy="5456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ncome Distribution" id="6" name="slide6">
            <a:extLst>
              <a:ext uri="{FF2B5EF4-FFF2-40B4-BE49-F238E27FC236}">
                <a16:creationId xmlns:a16="http://schemas.microsoft.com/office/drawing/2014/main" id="{824745D5-988C-4CC5-9D24-B3E5F1E4422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1257"/>
            <a:ext cx="12192000" cy="5935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ome vs curr clm" id="60" name="slide60">
            <a:extLst>
              <a:ext uri="{FF2B5EF4-FFF2-40B4-BE49-F238E27FC236}">
                <a16:creationId xmlns:a16="http://schemas.microsoft.com/office/drawing/2014/main" id="{BFBABB68-CE6D-4A87-BD94-699AEE8AD3DA}"/>
              </a:ext>
            </a:extLst>
          </p:cNvPr>
          <p:cNvPicPr>
            <a:picLocks noChangeAspect="1"/>
          </p:cNvPicPr>
          <p:nvPr/>
        </p:nvPicPr>
        <p:blipFill>
          <a:blip r:embed="rId6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00720"/>
            <a:ext cx="12192000" cy="5456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istr of cust on car type" id="61" name="slide61">
            <a:extLst>
              <a:ext uri="{FF2B5EF4-FFF2-40B4-BE49-F238E27FC236}">
                <a16:creationId xmlns:a16="http://schemas.microsoft.com/office/drawing/2014/main" id="{5BCA63DE-AC49-47CE-BB96-72F49CF12F29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03999"/>
            <a:ext cx="12192000" cy="545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ar Insurance Claim Cover Page" id="62" name="slide62">
            <a:extLst>
              <a:ext uri="{FF2B5EF4-FFF2-40B4-BE49-F238E27FC236}">
                <a16:creationId xmlns:a16="http://schemas.microsoft.com/office/drawing/2014/main" id="{FFBAC1EF-C536-48FE-9215-7F4552BA0647}"/>
              </a:ext>
            </a:extLst>
          </p:cNvPr>
          <p:cNvPicPr>
            <a:picLocks noChangeAspect="1"/>
          </p:cNvPicPr>
          <p:nvPr/>
        </p:nvPicPr>
        <p:blipFill>
          <a:blip r:embed="rId6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7690"/>
            <a:ext cx="12192000" cy="6122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ustomer Demographic F1" id="63" name="slide63">
            <a:extLst>
              <a:ext uri="{FF2B5EF4-FFF2-40B4-BE49-F238E27FC236}">
                <a16:creationId xmlns:a16="http://schemas.microsoft.com/office/drawing/2014/main" id="{4C10FF47-97B7-4D9A-B423-F2B66EFB908A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7690"/>
            <a:ext cx="12192000" cy="6122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ustomer Demographic F2" id="64" name="slide64">
            <a:extLst>
              <a:ext uri="{FF2B5EF4-FFF2-40B4-BE49-F238E27FC236}">
                <a16:creationId xmlns:a16="http://schemas.microsoft.com/office/drawing/2014/main" id="{09D63EA9-A492-4AE5-B61B-7399A36257A5}"/>
              </a:ext>
            </a:extLst>
          </p:cNvPr>
          <p:cNvPicPr>
            <a:picLocks noChangeAspect="1"/>
          </p:cNvPicPr>
          <p:nvPr/>
        </p:nvPicPr>
        <p:blipFill>
          <a:blip r:embed="rId6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7690"/>
            <a:ext cx="12192000" cy="6122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ustomer Demographic F3" id="65" name="slide65">
            <a:extLst>
              <a:ext uri="{FF2B5EF4-FFF2-40B4-BE49-F238E27FC236}">
                <a16:creationId xmlns:a16="http://schemas.microsoft.com/office/drawing/2014/main" id="{18E2C1ED-0E92-4A8F-BC0C-04D32D65763C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7690"/>
            <a:ext cx="12192000" cy="6122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laims" id="66" name="slide66">
            <a:extLst>
              <a:ext uri="{FF2B5EF4-FFF2-40B4-BE49-F238E27FC236}">
                <a16:creationId xmlns:a16="http://schemas.microsoft.com/office/drawing/2014/main" id="{5F4735F5-6E73-4D24-8F9A-650EBC0FB0BD}"/>
              </a:ext>
            </a:extLst>
          </p:cNvPr>
          <p:cNvPicPr>
            <a:picLocks noChangeAspect="1"/>
          </p:cNvPicPr>
          <p:nvPr/>
        </p:nvPicPr>
        <p:blipFill>
          <a:blip r:embed="rId7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7690"/>
            <a:ext cx="12192000" cy="6122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ar Insurance Old Claim FC" id="67" name="slide67">
            <a:extLst>
              <a:ext uri="{FF2B5EF4-FFF2-40B4-BE49-F238E27FC236}">
                <a16:creationId xmlns:a16="http://schemas.microsoft.com/office/drawing/2014/main" id="{77491C25-5A17-4D1C-A061-61D8F05C2BC2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7690"/>
            <a:ext cx="12192000" cy="6122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ar Insurance Claim Freq FC" id="68" name="slide68">
            <a:extLst>
              <a:ext uri="{FF2B5EF4-FFF2-40B4-BE49-F238E27FC236}">
                <a16:creationId xmlns:a16="http://schemas.microsoft.com/office/drawing/2014/main" id="{3A2A435D-DD19-4C40-88FC-0A94B6BCC1BD}"/>
              </a:ext>
            </a:extLst>
          </p:cNvPr>
          <p:cNvPicPr>
            <a:picLocks noChangeAspect="1"/>
          </p:cNvPicPr>
          <p:nvPr/>
        </p:nvPicPr>
        <p:blipFill>
          <a:blip r:embed="rId7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7690"/>
            <a:ext cx="12192000" cy="6122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ar Insurance Current Clm FC" id="69" name="slide69">
            <a:extLst>
              <a:ext uri="{FF2B5EF4-FFF2-40B4-BE49-F238E27FC236}">
                <a16:creationId xmlns:a16="http://schemas.microsoft.com/office/drawing/2014/main" id="{427E7CA0-9BC7-4779-ACD5-DE07845ACF25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7690"/>
            <a:ext cx="12192000" cy="6122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oughnuts Gender Distribution" id="7" name="slide7">
            <a:extLst>
              <a:ext uri="{FF2B5EF4-FFF2-40B4-BE49-F238E27FC236}">
                <a16:creationId xmlns:a16="http://schemas.microsoft.com/office/drawing/2014/main" id="{E9E31C0A-B52C-456A-83C6-E3943DD778E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5461"/>
            <a:ext cx="12192000" cy="5627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ar Insurance Income &amp;amp; Home FC" id="70" name="slide70">
            <a:extLst>
              <a:ext uri="{FF2B5EF4-FFF2-40B4-BE49-F238E27FC236}">
                <a16:creationId xmlns:a16="http://schemas.microsoft.com/office/drawing/2014/main" id="{C69ABB46-979E-4C9D-BAFE-0604419292E8}"/>
              </a:ext>
            </a:extLst>
          </p:cNvPr>
          <p:cNvPicPr>
            <a:picLocks noChangeAspect="1"/>
          </p:cNvPicPr>
          <p:nvPr/>
        </p:nvPicPr>
        <p:blipFill>
          <a:blip r:embed="rId7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7690"/>
            <a:ext cx="12192000" cy="6122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nsurance Claim by Car Age" id="71" name="slide71">
            <a:extLst>
              <a:ext uri="{FF2B5EF4-FFF2-40B4-BE49-F238E27FC236}">
                <a16:creationId xmlns:a16="http://schemas.microsoft.com/office/drawing/2014/main" id="{DB4EE157-AA9C-4641-A523-D6D1FCE22D22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7690"/>
            <a:ext cx="12192000" cy="6122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nference" id="72" name="slide72">
            <a:extLst>
              <a:ext uri="{FF2B5EF4-FFF2-40B4-BE49-F238E27FC236}">
                <a16:creationId xmlns:a16="http://schemas.microsoft.com/office/drawing/2014/main" id="{F012607C-7CB9-4F58-AFBB-4032B3949293}"/>
              </a:ext>
            </a:extLst>
          </p:cNvPr>
          <p:cNvPicPr>
            <a:picLocks noChangeAspect="1"/>
          </p:cNvPicPr>
          <p:nvPr/>
        </p:nvPicPr>
        <p:blipFill>
          <a:blip r:embed="rId7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7690"/>
            <a:ext cx="12192000" cy="6122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tory 11" id="73" name="slide73">
            <a:extLst>
              <a:ext uri="{FF2B5EF4-FFF2-40B4-BE49-F238E27FC236}">
                <a16:creationId xmlns:a16="http://schemas.microsoft.com/office/drawing/2014/main" id="{2B5B06D3-B13D-4220-9C29-D3566FC6A96E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7690"/>
            <a:ext cx="12192000" cy="6122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tory 12" id="74" name="slide74">
            <a:extLst>
              <a:ext uri="{FF2B5EF4-FFF2-40B4-BE49-F238E27FC236}">
                <a16:creationId xmlns:a16="http://schemas.microsoft.com/office/drawing/2014/main" id="{483EF05C-4E86-40B3-A57A-158659ACB496}"/>
              </a:ext>
            </a:extLst>
          </p:cNvPr>
          <p:cNvPicPr>
            <a:picLocks noChangeAspect="1"/>
          </p:cNvPicPr>
          <p:nvPr/>
        </p:nvPicPr>
        <p:blipFill>
          <a:blip r:embed="rId7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7690"/>
            <a:ext cx="12192000" cy="6122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tory 13" id="75" name="slide75">
            <a:extLst>
              <a:ext uri="{FF2B5EF4-FFF2-40B4-BE49-F238E27FC236}">
                <a16:creationId xmlns:a16="http://schemas.microsoft.com/office/drawing/2014/main" id="{A0B9DBA0-B022-47CF-8D6A-FF04D149E2BC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7690"/>
            <a:ext cx="12192000" cy="6122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tory 14" id="76" name="slide76">
            <a:extLst>
              <a:ext uri="{FF2B5EF4-FFF2-40B4-BE49-F238E27FC236}">
                <a16:creationId xmlns:a16="http://schemas.microsoft.com/office/drawing/2014/main" id="{67657CF6-4251-47A8-A7E0-31038AD14E56}"/>
              </a:ext>
            </a:extLst>
          </p:cNvPr>
          <p:cNvPicPr>
            <a:picLocks noChangeAspect="1"/>
          </p:cNvPicPr>
          <p:nvPr/>
        </p:nvPicPr>
        <p:blipFill>
          <a:blip r:embed="rId8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7690"/>
            <a:ext cx="12192000" cy="6122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tory 19" id="77" name="slide77">
            <a:extLst>
              <a:ext uri="{FF2B5EF4-FFF2-40B4-BE49-F238E27FC236}">
                <a16:creationId xmlns:a16="http://schemas.microsoft.com/office/drawing/2014/main" id="{4CD4CE35-4095-48CC-8B15-0F0D8EAB425C}"/>
              </a:ext>
            </a:extLst>
          </p:cNvPr>
          <p:cNvPicPr>
            <a:picLocks noChangeAspect="1"/>
          </p:cNvPicPr>
          <p:nvPr/>
        </p:nvPicPr>
        <p:blipFill>
          <a:blip r:embed="rId8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7690"/>
            <a:ext cx="12192000" cy="6122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tory 111" id="78" name="slide78">
            <a:extLst>
              <a:ext uri="{FF2B5EF4-FFF2-40B4-BE49-F238E27FC236}">
                <a16:creationId xmlns:a16="http://schemas.microsoft.com/office/drawing/2014/main" id="{BB27B12F-F0D1-44B6-A388-2CFB66FB419B}"/>
              </a:ext>
            </a:extLst>
          </p:cNvPr>
          <p:cNvPicPr>
            <a:picLocks noChangeAspect="1"/>
          </p:cNvPicPr>
          <p:nvPr/>
        </p:nvPicPr>
        <p:blipFill>
          <a:blip r:embed="rId8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7690"/>
            <a:ext cx="12192000" cy="6122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tory 15" id="79" name="slide79">
            <a:extLst>
              <a:ext uri="{FF2B5EF4-FFF2-40B4-BE49-F238E27FC236}">
                <a16:creationId xmlns:a16="http://schemas.microsoft.com/office/drawing/2014/main" id="{CCDD7E07-0177-444D-BC9A-0FE8333A3AF7}"/>
              </a:ext>
            </a:extLst>
          </p:cNvPr>
          <p:cNvPicPr>
            <a:picLocks noChangeAspect="1"/>
          </p:cNvPicPr>
          <p:nvPr/>
        </p:nvPicPr>
        <p:blipFill>
          <a:blip r:embed="rId8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7690"/>
            <a:ext cx="12192000" cy="6122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Status Distribution" id="8" name="slide8">
            <a:extLst>
              <a:ext uri="{FF2B5EF4-FFF2-40B4-BE49-F238E27FC236}">
                <a16:creationId xmlns:a16="http://schemas.microsoft.com/office/drawing/2014/main" id="{4429958B-4EAF-4C2D-B4B6-285C5E2B8E3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5461"/>
            <a:ext cx="12192000" cy="5627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tory 16" id="80" name="slide80">
            <a:extLst>
              <a:ext uri="{FF2B5EF4-FFF2-40B4-BE49-F238E27FC236}">
                <a16:creationId xmlns:a16="http://schemas.microsoft.com/office/drawing/2014/main" id="{4E52F3AE-51FF-4374-A74A-D1C48F718EBB}"/>
              </a:ext>
            </a:extLst>
          </p:cNvPr>
          <p:cNvPicPr>
            <a:picLocks noChangeAspect="1"/>
          </p:cNvPicPr>
          <p:nvPr/>
        </p:nvPicPr>
        <p:blipFill>
          <a:blip r:embed="rId8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7690"/>
            <a:ext cx="12192000" cy="6122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tory 17" id="81" name="slide81">
            <a:extLst>
              <a:ext uri="{FF2B5EF4-FFF2-40B4-BE49-F238E27FC236}">
                <a16:creationId xmlns:a16="http://schemas.microsoft.com/office/drawing/2014/main" id="{3B7B26AB-04D0-4101-8B20-93A2A3105A31}"/>
              </a:ext>
            </a:extLst>
          </p:cNvPr>
          <p:cNvPicPr>
            <a:picLocks noChangeAspect="1"/>
          </p:cNvPicPr>
          <p:nvPr/>
        </p:nvPicPr>
        <p:blipFill>
          <a:blip r:embed="rId8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7690"/>
            <a:ext cx="12192000" cy="6122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tory 18" id="82" name="slide82">
            <a:extLst>
              <a:ext uri="{FF2B5EF4-FFF2-40B4-BE49-F238E27FC236}">
                <a16:creationId xmlns:a16="http://schemas.microsoft.com/office/drawing/2014/main" id="{C57CEABE-1D9E-4FC7-822A-DFF0BDE56D5A}"/>
              </a:ext>
            </a:extLst>
          </p:cNvPr>
          <p:cNvPicPr>
            <a:picLocks noChangeAspect="1"/>
          </p:cNvPicPr>
          <p:nvPr/>
        </p:nvPicPr>
        <p:blipFill>
          <a:blip r:embed="rId8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7690"/>
            <a:ext cx="12192000" cy="6122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tory 110" id="83" name="slide83">
            <a:extLst>
              <a:ext uri="{FF2B5EF4-FFF2-40B4-BE49-F238E27FC236}">
                <a16:creationId xmlns:a16="http://schemas.microsoft.com/office/drawing/2014/main" id="{19409F58-BC03-4F67-955A-4447EB7D01F0}"/>
              </a:ext>
            </a:extLst>
          </p:cNvPr>
          <p:cNvPicPr>
            <a:picLocks noChangeAspect="1"/>
          </p:cNvPicPr>
          <p:nvPr/>
        </p:nvPicPr>
        <p:blipFill>
          <a:blip r:embed="rId8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7690"/>
            <a:ext cx="12192000" cy="6122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ccupation vs income" id="9" name="slide9">
            <a:extLst>
              <a:ext uri="{FF2B5EF4-FFF2-40B4-BE49-F238E27FC236}">
                <a16:creationId xmlns:a16="http://schemas.microsoft.com/office/drawing/2014/main" id="{295258BF-D467-4087-B51D-7017DA04629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22558"/>
            <a:ext cx="12192000" cy="5412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Template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83</Slides>
  <Notes>0</Notes>
  <HiddenSlides>0</HiddenSlides>
  <MMClips>0</MMClips>
  <ScaleCrop>false</ScaleCrop>
  <HeadingPairs>
    <vt:vector baseType="variant" size="6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83</vt:i4>
      </vt:variant>
    </vt:vector>
  </HeadingPairs>
  <TitlesOfParts>
    <vt:vector baseType="lpstr" size="5">
      <vt:lpstr>Arial</vt:lpstr>
      <vt:lpstr>Calibri</vt:lpstr>
      <vt:lpstr>Calibri Light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mitype="http://purl.org/dc/dcmitype/" xmlns:dcterms="http://purl.org/dc/terms/" xmlns:xsi="http://www.w3.org/2001/XMLSchema-instance">
  <dc:title/>
  <dc:creator/>
  <cp:lastModifiedBy/>
  <cp:revision>0</cp:revision>
  <dcterms:created xsi:type="dcterms:W3CDTF">2024-02-28T12:28:07Z</dcterms:created>
  <dcterms:modified xsi:type="dcterms:W3CDTF">2024-02-28T12:28:07Z</dcterms:modified>
</cp:coreProperties>
</file>